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handoutMasterIdLst>
    <p:handoutMasterId r:id="rId105"/>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70" r:id="rId48"/>
    <p:sldId id="1026" r:id="rId49"/>
    <p:sldId id="1019" r:id="rId50"/>
    <p:sldId id="1028" r:id="rId51"/>
    <p:sldId id="1029" r:id="rId52"/>
    <p:sldId id="1025" r:id="rId53"/>
    <p:sldId id="1069"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66" r:id="rId67"/>
    <p:sldId id="985" r:id="rId68"/>
    <p:sldId id="1035" r:id="rId69"/>
    <p:sldId id="1055" r:id="rId70"/>
    <p:sldId id="1054" r:id="rId71"/>
    <p:sldId id="1057" r:id="rId72"/>
    <p:sldId id="1071" r:id="rId73"/>
    <p:sldId id="1075" r:id="rId74"/>
    <p:sldId id="1072" r:id="rId75"/>
    <p:sldId id="1058" r:id="rId76"/>
    <p:sldId id="1073" r:id="rId77"/>
    <p:sldId id="1062" r:id="rId78"/>
    <p:sldId id="1041" r:id="rId79"/>
    <p:sldId id="1042" r:id="rId80"/>
    <p:sldId id="1049" r:id="rId81"/>
    <p:sldId id="1050" r:id="rId82"/>
    <p:sldId id="1051" r:id="rId83"/>
    <p:sldId id="1063" r:id="rId84"/>
    <p:sldId id="1040" r:id="rId85"/>
    <p:sldId id="1074" r:id="rId86"/>
    <p:sldId id="1031" r:id="rId87"/>
    <p:sldId id="268" r:id="rId88"/>
    <p:sldId id="974" r:id="rId89"/>
    <p:sldId id="269" r:id="rId90"/>
    <p:sldId id="1077" r:id="rId91"/>
    <p:sldId id="1078" r:id="rId92"/>
    <p:sldId id="1079" r:id="rId93"/>
    <p:sldId id="1080" r:id="rId94"/>
    <p:sldId id="1065" r:id="rId95"/>
    <p:sldId id="1059" r:id="rId96"/>
    <p:sldId id="1076" r:id="rId97"/>
    <p:sldId id="1060" r:id="rId98"/>
    <p:sldId id="1068" r:id="rId99"/>
    <p:sldId id="1081" r:id="rId100"/>
    <p:sldId id="1082" r:id="rId101"/>
    <p:sldId id="1061" r:id="rId102"/>
    <p:sldId id="106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p:restoredTop sz="94787"/>
  </p:normalViewPr>
  <p:slideViewPr>
    <p:cSldViewPr snapToGrid="0" snapToObjects="1">
      <p:cViewPr varScale="1">
        <p:scale>
          <a:sx n="116" d="100"/>
          <a:sy n="116" d="100"/>
        </p:scale>
        <p:origin x="808"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2" d="100"/>
        <a:sy n="102"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107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84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9211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88140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974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61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1339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2755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693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686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9.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9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3.png"/></Relationships>
</file>

<file path=ppt/slides/_rels/slide9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8.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67.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69.jpeg"/></Relationships>
</file>

<file path=ppt/slides/_rels/slide9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166.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1.png"/><Relationship Id="rId17" Type="http://schemas.openxmlformats.org/officeDocument/2006/relationships/image" Target="../media/image115.png"/><Relationship Id="rId25" Type="http://schemas.openxmlformats.org/officeDocument/2006/relationships/image" Target="../media/image431.png"/><Relationship Id="rId2" Type="http://schemas.openxmlformats.org/officeDocument/2006/relationships/notesSlide" Target="../notesSlides/notesSlide62.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1.png"/><Relationship Id="rId24" Type="http://schemas.openxmlformats.org/officeDocument/2006/relationships/image" Target="../media/image421.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0.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0.png"/></Relationships>
</file>

<file path=ppt/slides/_rels/slide9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18" Type="http://schemas.openxmlformats.org/officeDocument/2006/relationships/image" Target="../media/image530.png"/><Relationship Id="rId26" Type="http://schemas.openxmlformats.org/officeDocument/2006/relationships/image" Target="../media/image1690.png"/><Relationship Id="rId3" Type="http://schemas.openxmlformats.org/officeDocument/2006/relationships/image" Target="../media/image74.png"/><Relationship Id="rId21" Type="http://schemas.openxmlformats.org/officeDocument/2006/relationships/image" Target="../media/image330.png"/><Relationship Id="rId34" Type="http://schemas.openxmlformats.org/officeDocument/2006/relationships/image" Target="../media/image187.png"/><Relationship Id="rId7" Type="http://schemas.openxmlformats.org/officeDocument/2006/relationships/image" Target="../media/image174.png"/><Relationship Id="rId17" Type="http://schemas.openxmlformats.org/officeDocument/2006/relationships/image" Target="../media/image520.png"/><Relationship Id="rId25" Type="http://schemas.openxmlformats.org/officeDocument/2006/relationships/image" Target="../media/image610.png"/><Relationship Id="rId33" Type="http://schemas.openxmlformats.org/officeDocument/2006/relationships/image" Target="../media/image186.png"/><Relationship Id="rId2" Type="http://schemas.openxmlformats.org/officeDocument/2006/relationships/notesSlide" Target="../notesSlides/notesSlide65.xml"/><Relationship Id="rId16" Type="http://schemas.openxmlformats.org/officeDocument/2006/relationships/image" Target="../media/image510.png"/><Relationship Id="rId20" Type="http://schemas.openxmlformats.org/officeDocument/2006/relationships/image" Target="../media/image550.png"/><Relationship Id="rId29" Type="http://schemas.openxmlformats.org/officeDocument/2006/relationships/image" Target="../media/image182.png"/><Relationship Id="rId1" Type="http://schemas.openxmlformats.org/officeDocument/2006/relationships/slideLayout" Target="../slideLayouts/slideLayout1.xml"/><Relationship Id="rId6" Type="http://schemas.openxmlformats.org/officeDocument/2006/relationships/image" Target="../media/image173.png"/><Relationship Id="rId11" Type="http://schemas.openxmlformats.org/officeDocument/2006/relationships/image" Target="../media/image178.png"/><Relationship Id="rId24" Type="http://schemas.openxmlformats.org/officeDocument/2006/relationships/image" Target="../media/image590.png"/><Relationship Id="rId32" Type="http://schemas.openxmlformats.org/officeDocument/2006/relationships/image" Target="../media/image185.png"/><Relationship Id="rId37" Type="http://schemas.openxmlformats.org/officeDocument/2006/relationships/image" Target="../media/image193.png"/><Relationship Id="rId5" Type="http://schemas.openxmlformats.org/officeDocument/2006/relationships/image" Target="../media/image169.png"/><Relationship Id="rId23" Type="http://schemas.openxmlformats.org/officeDocument/2006/relationships/image" Target="../media/image580.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77.png"/><Relationship Id="rId19" Type="http://schemas.openxmlformats.org/officeDocument/2006/relationships/image" Target="../media/image540.png"/><Relationship Id="rId31" Type="http://schemas.openxmlformats.org/officeDocument/2006/relationships/image" Target="../media/image184.png"/><Relationship Id="rId4" Type="http://schemas.openxmlformats.org/officeDocument/2006/relationships/image" Target="../media/image75.png"/><Relationship Id="rId9" Type="http://schemas.openxmlformats.org/officeDocument/2006/relationships/image" Target="../media/image176.png"/><Relationship Id="rId22" Type="http://schemas.openxmlformats.org/officeDocument/2006/relationships/image" Target="../media/image570.png"/><Relationship Id="rId27" Type="http://schemas.openxmlformats.org/officeDocument/2006/relationships/image" Target="../media/image179.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75.png"/></Relationships>
</file>

<file path=ppt/slides/_rels/slide98.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5.png"/><Relationship Id="rId18" Type="http://schemas.openxmlformats.org/officeDocument/2006/relationships/image" Target="../media/image210.png"/><Relationship Id="rId3" Type="http://schemas.openxmlformats.org/officeDocument/2006/relationships/image" Target="../media/image194.png"/><Relationship Id="rId21" Type="http://schemas.openxmlformats.org/officeDocument/2006/relationships/image" Target="../media/image213.png"/><Relationship Id="rId7" Type="http://schemas.openxmlformats.org/officeDocument/2006/relationships/image" Target="../media/image198.png"/><Relationship Id="rId12" Type="http://schemas.openxmlformats.org/officeDocument/2006/relationships/image" Target="../media/image204.png"/><Relationship Id="rId17" Type="http://schemas.openxmlformats.org/officeDocument/2006/relationships/image" Target="../media/image209.png"/><Relationship Id="rId2" Type="http://schemas.openxmlformats.org/officeDocument/2006/relationships/notesSlide" Target="../notesSlides/notesSlide66.xml"/><Relationship Id="rId16" Type="http://schemas.openxmlformats.org/officeDocument/2006/relationships/image" Target="../media/image208.png"/><Relationship Id="rId20" Type="http://schemas.openxmlformats.org/officeDocument/2006/relationships/image" Target="../media/image212.png"/><Relationship Id="rId1" Type="http://schemas.openxmlformats.org/officeDocument/2006/relationships/slideLayout" Target="../slideLayouts/slideLayout1.xml"/><Relationship Id="rId6" Type="http://schemas.openxmlformats.org/officeDocument/2006/relationships/image" Target="../media/image197.png"/><Relationship Id="rId11" Type="http://schemas.openxmlformats.org/officeDocument/2006/relationships/image" Target="../media/image203.png"/><Relationship Id="rId5" Type="http://schemas.openxmlformats.org/officeDocument/2006/relationships/image" Target="../media/image196.png"/><Relationship Id="rId15" Type="http://schemas.openxmlformats.org/officeDocument/2006/relationships/image" Target="../media/image207.png"/><Relationship Id="rId23" Type="http://schemas.openxmlformats.org/officeDocument/2006/relationships/image" Target="../media/image215.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5.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s>
</file>

<file path=ppt/slides/_rels/slide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7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1131369" y="2156589"/>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1028" name="Group 1027">
            <a:extLst>
              <a:ext uri="{FF2B5EF4-FFF2-40B4-BE49-F238E27FC236}">
                <a16:creationId xmlns:a16="http://schemas.microsoft.com/office/drawing/2014/main" id="{4DC710E5-99D7-A04B-ADCF-A0158C76D1E9}"/>
              </a:ext>
            </a:extLst>
          </p:cNvPr>
          <p:cNvGrpSpPr/>
          <p:nvPr/>
        </p:nvGrpSpPr>
        <p:grpSpPr>
          <a:xfrm>
            <a:off x="7493995" y="1875445"/>
            <a:ext cx="3680792" cy="3748586"/>
            <a:chOff x="5956048" y="1038448"/>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8708544" y="2402916"/>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8096695" y="2550092"/>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6398710" y="4152382"/>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7986549" y="1428517"/>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8039616" y="38152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7186972" y="2093914"/>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6718749" y="2392739"/>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6331747" y="3480367"/>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6413324" y="27651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8029178" y="14749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8772049" y="4124640"/>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8333978" y="3078652"/>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8043792" y="4482234"/>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8204385" y="1693106"/>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8175288" y="4081185"/>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8920874" y="3637416"/>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6670723" y="223033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8972804" y="2686637"/>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8145676" y="1038448"/>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7104342" y="2754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7106430" y="200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7075613" y="2657372"/>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7182630" y="1546107"/>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7182630" y="153674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7104342" y="3417524"/>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8787002" y="17943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8863202" y="1526306"/>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8101204" y="120271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7988637" y="1117455"/>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8110728" y="311710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8780738" y="34540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8784914" y="2931098"/>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8945507" y="1895610"/>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7229524" y="2035124"/>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7206560" y="3164552"/>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5956048" y="3041380"/>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9193221" y="3349171"/>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8820666" y="3452531"/>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8744373" y="3351259"/>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7994901" y="3340821"/>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8744373" y="2436861"/>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5076558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409808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7549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05831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37065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80997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9558" y="2314172"/>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387772" y="1004035"/>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1337204" y="4157938"/>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1337204" y="4157938"/>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7886902" y="1949354"/>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76</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7886357" y="242068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1325052" y="2076257"/>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1325052" y="2076257"/>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
        <p:nvSpPr>
          <p:cNvPr id="4" name="TextBox 3">
            <a:extLst>
              <a:ext uri="{FF2B5EF4-FFF2-40B4-BE49-F238E27FC236}">
                <a16:creationId xmlns:a16="http://schemas.microsoft.com/office/drawing/2014/main" id="{5C35F94F-728D-954D-836A-C48DB13FB548}"/>
              </a:ext>
            </a:extLst>
          </p:cNvPr>
          <p:cNvSpPr txBox="1"/>
          <p:nvPr/>
        </p:nvSpPr>
        <p:spPr>
          <a:xfrm>
            <a:off x="2142997" y="2313542"/>
            <a:ext cx="8686584" cy="830997"/>
          </a:xfrm>
          <a:prstGeom prst="rect">
            <a:avLst/>
          </a:prstGeom>
          <a:noFill/>
        </p:spPr>
        <p:txBody>
          <a:bodyPr wrap="square" rtlCol="0">
            <a:spAutoFit/>
          </a:bodyPr>
          <a:lstStyle/>
          <a:p>
            <a:pPr algn="ctr"/>
            <a:r>
              <a:rPr lang="en-US" sz="4800" dirty="0"/>
              <a:t>Coupling and transistor models</a:t>
            </a:r>
          </a:p>
        </p:txBody>
      </p:sp>
    </p:spTree>
    <p:extLst>
      <p:ext uri="{BB962C8B-B14F-4D97-AF65-F5344CB8AC3E}">
        <p14:creationId xmlns:p14="http://schemas.microsoft.com/office/powerpoint/2010/main" val="2534285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260891" y="939737"/>
                <a:ext cx="6334539" cy="5932824"/>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260891" y="939737"/>
                <a:ext cx="6334539" cy="5932824"/>
              </a:xfrm>
              <a:prstGeom prst="rect">
                <a:avLst/>
              </a:prstGeom>
              <a:blipFill>
                <a:blip r:embed="rId3"/>
                <a:stretch>
                  <a:fillRect l="-600" t="-214"/>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8057338" y="1362073"/>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974081" y="3285000"/>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51988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57809" y="925172"/>
                <a:ext cx="6334539" cy="5932824"/>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57809" y="925172"/>
                <a:ext cx="6334539" cy="5932824"/>
              </a:xfrm>
              <a:prstGeom prst="rect">
                <a:avLst/>
              </a:prstGeom>
              <a:blipFill>
                <a:blip r:embed="rId3"/>
                <a:stretch>
                  <a:fillRect l="-8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6FCCFDF-AA76-FB43-8D14-B65139748EBC}"/>
              </a:ext>
            </a:extLst>
          </p:cNvPr>
          <p:cNvGrpSpPr/>
          <p:nvPr/>
        </p:nvGrpSpPr>
        <p:grpSpPr>
          <a:xfrm>
            <a:off x="9495670" y="614285"/>
            <a:ext cx="2180919" cy="1524237"/>
            <a:chOff x="8758918" y="4256291"/>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9990419" y="47391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9990416" y="5441863"/>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139331" y="4738898"/>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9615676" y="43665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211479" y="5475728"/>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139331" y="425629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139331" y="4256291"/>
                  <a:ext cx="118290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9756934" y="4928226"/>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9756934" y="4928226"/>
                  <a:ext cx="118290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8758918" y="493683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8758918" y="4936836"/>
                  <a:ext cx="511629" cy="369332"/>
                </a:xfrm>
                <a:prstGeom prst="rect">
                  <a:avLst/>
                </a:prstGeom>
                <a:blipFill>
                  <a:blip r:embed="rId6"/>
                  <a:stretch>
                    <a:fillRect/>
                  </a:stretch>
                </a:blipFill>
              </p:spPr>
              <p:txBody>
                <a:bodyPr/>
                <a:lstStyle/>
                <a:p>
                  <a:r>
                    <a:rPr lang="en-US">
                      <a:noFill/>
                    </a:rPr>
                    <a:t> </a:t>
                  </a:r>
                </a:p>
              </p:txBody>
            </p:sp>
          </mc:Fallback>
        </mc:AlternateContent>
      </p:grpSp>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9"/>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1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1640425"/>
            <a:ext cx="62248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2261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161576" y="1160623"/>
                <a:ext cx="6334539" cy="2608024"/>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=10</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61576" y="1160623"/>
                <a:ext cx="6334539" cy="2608024"/>
              </a:xfrm>
              <a:prstGeom prst="rect">
                <a:avLst/>
              </a:prstGeom>
              <a:blipFill>
                <a:blip r:embed="rId3"/>
                <a:stretch>
                  <a:fillRect l="-800" t="-145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86805"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2333"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7509328"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8343879"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880711"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880711" y="1565133"/>
                <a:ext cx="7245042" cy="2315011"/>
              </a:xfrm>
              <a:prstGeom prst="rect">
                <a:avLst/>
              </a:prstGeom>
              <a:blipFill>
                <a:blip r:embed="rId18"/>
                <a:stretch>
                  <a:fillRect l="-52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1027085" y="3356220"/>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4685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342191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endParaRPr lang="en-US" dirty="0"/>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1193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460124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97470" y="-121534"/>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2" name="Group 1">
            <a:extLst>
              <a:ext uri="{FF2B5EF4-FFF2-40B4-BE49-F238E27FC236}">
                <a16:creationId xmlns:a16="http://schemas.microsoft.com/office/drawing/2014/main" id="{C1DA4E50-4419-A345-9EEE-1888D973629E}"/>
              </a:ext>
            </a:extLst>
          </p:cNvPr>
          <p:cNvGrpSpPr/>
          <p:nvPr/>
        </p:nvGrpSpPr>
        <p:grpSpPr>
          <a:xfrm>
            <a:off x="315611" y="4880457"/>
            <a:ext cx="3562677" cy="1649194"/>
            <a:chOff x="989908" y="3555164"/>
            <a:chExt cx="3562677"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2505851" y="3623835"/>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2190171" y="4137558"/>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1561785" y="4137558"/>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3847257" y="41484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1637982" y="4899558"/>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4261439" y="4067883"/>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1104579" y="4150386"/>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3167164" y="4155574"/>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1926192" y="3767444"/>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2358899" y="4146985"/>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2268826" y="4067883"/>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1038740" y="4078765"/>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2258469" y="4856015"/>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3238184" y="4899558"/>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3847785" y="4834245"/>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995725" y="407837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995725" y="4078374"/>
                  <a:ext cx="315158" cy="391902"/>
                </a:xfrm>
                <a:prstGeom prst="rect">
                  <a:avLst/>
                </a:prstGeom>
                <a:blipFill>
                  <a:blip r:embed="rId3"/>
                  <a:stretch>
                    <a:fillRect r="-44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1202822" y="4426021"/>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1202822" y="4426021"/>
                  <a:ext cx="315158" cy="391902"/>
                </a:xfrm>
                <a:prstGeom prst="rect">
                  <a:avLst/>
                </a:prstGeom>
                <a:blipFill>
                  <a:blip r:embed="rId4"/>
                  <a:stretch>
                    <a:fillRect r="-42308"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1834191" y="35551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1834191" y="3555164"/>
                  <a:ext cx="437621" cy="391902"/>
                </a:xfrm>
                <a:prstGeom prst="rect">
                  <a:avLst/>
                </a:prstGeom>
                <a:blipFill>
                  <a:blip r:embed="rId5"/>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3956633" y="430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3956633" y="4306977"/>
                  <a:ext cx="315158" cy="369332"/>
                </a:xfrm>
                <a:prstGeom prst="rect">
                  <a:avLst/>
                </a:prstGeom>
                <a:blipFill>
                  <a:blip r:embed="rId6"/>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3412360" y="4360707"/>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3412360" y="4360707"/>
                  <a:ext cx="437621" cy="369332"/>
                </a:xfrm>
                <a:prstGeom prst="rect">
                  <a:avLst/>
                </a:prstGeom>
                <a:blipFill>
                  <a:blip r:embed="rId7"/>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2380671" y="4438786"/>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2380671" y="4438786"/>
                  <a:ext cx="437621" cy="369332"/>
                </a:xfrm>
                <a:prstGeom prst="rect">
                  <a:avLst/>
                </a:prstGeom>
                <a:blipFill>
                  <a:blip r:embed="rId8"/>
                  <a:stretch>
                    <a:fillRect r="-71429" b="-10345"/>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4283214" y="4823359"/>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4283214" y="4731918"/>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989908" y="3819801"/>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989908" y="3819801"/>
                  <a:ext cx="31515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4167193" y="376909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4167193" y="3769099"/>
                  <a:ext cx="315158" cy="369332"/>
                </a:xfrm>
                <a:prstGeom prst="rect">
                  <a:avLst/>
                </a:prstGeom>
                <a:blipFill>
                  <a:blip r:embed="rId10"/>
                  <a:stretch>
                    <a:fillRect r="-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4237427" y="4477268"/>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4237427" y="4477268"/>
                  <a:ext cx="315158" cy="369332"/>
                </a:xfrm>
                <a:prstGeom prst="rect">
                  <a:avLst/>
                </a:prstGeom>
                <a:blipFill>
                  <a:blip r:embed="rId11"/>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862724" y="1518027"/>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89612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896125" y="2590498"/>
                  <a:ext cx="633999" cy="369332"/>
                </a:xfrm>
                <a:prstGeom prst="rect">
                  <a:avLst/>
                </a:prstGeom>
                <a:blipFill>
                  <a:blip r:embed="rId2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386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315611" y="1152946"/>
                <a:ext cx="4610370" cy="39534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m:rPr>
                        <m:sty m:val="p"/>
                      </m:rPr>
                      <a:rPr lang="el-GR" b="0" i="1" smtClean="0">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𝑜𝑢𝑡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315611" y="1152946"/>
                <a:ext cx="4610370" cy="3953402"/>
              </a:xfrm>
              <a:prstGeom prst="rect">
                <a:avLst/>
              </a:prstGeom>
              <a:blipFill>
                <a:blip r:embed="rId27"/>
                <a:stretch>
                  <a:fillRect l="-82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AE291A8-66EE-CF40-AFF6-8452C1567594}"/>
              </a:ext>
            </a:extLst>
          </p:cNvPr>
          <p:cNvGrpSpPr/>
          <p:nvPr/>
        </p:nvGrpSpPr>
        <p:grpSpPr>
          <a:xfrm>
            <a:off x="5295055" y="1490708"/>
            <a:ext cx="3221206" cy="2467779"/>
            <a:chOff x="4868347" y="3509314"/>
            <a:chExt cx="3221206" cy="2467779"/>
          </a:xfrm>
        </p:grpSpPr>
        <p:sp>
          <p:nvSpPr>
            <p:cNvPr id="150" name="TextBox 149">
              <a:extLst>
                <a:ext uri="{FF2B5EF4-FFF2-40B4-BE49-F238E27FC236}">
                  <a16:creationId xmlns:a16="http://schemas.microsoft.com/office/drawing/2014/main" id="{5A854440-93CE-974E-ABD2-F401306F0991}"/>
                </a:ext>
              </a:extLst>
            </p:cNvPr>
            <p:cNvSpPr txBox="1"/>
            <p:nvPr/>
          </p:nvSpPr>
          <p:spPr>
            <a:xfrm>
              <a:off x="5117970" y="3509314"/>
              <a:ext cx="2971583" cy="369332"/>
            </a:xfrm>
            <a:prstGeom prst="rect">
              <a:avLst/>
            </a:prstGeom>
            <a:noFill/>
          </p:spPr>
          <p:txBody>
            <a:bodyPr wrap="none" rtlCol="0">
              <a:spAutoFit/>
            </a:bodyPr>
            <a:lstStyle/>
            <a:p>
              <a:r>
                <a:rPr lang="en-US" dirty="0"/>
                <a:t>FET CS small signal equivalent</a:t>
              </a:r>
            </a:p>
          </p:txBody>
        </p:sp>
        <p:grpSp>
          <p:nvGrpSpPr>
            <p:cNvPr id="151" name="Group 203">
              <a:extLst>
                <a:ext uri="{FF2B5EF4-FFF2-40B4-BE49-F238E27FC236}">
                  <a16:creationId xmlns:a16="http://schemas.microsoft.com/office/drawing/2014/main" id="{265AEAB2-5FB5-E64C-8F0D-F739675484AF}"/>
                </a:ext>
              </a:extLst>
            </p:cNvPr>
            <p:cNvGrpSpPr>
              <a:grpSpLocks/>
            </p:cNvGrpSpPr>
            <p:nvPr/>
          </p:nvGrpSpPr>
          <p:grpSpPr bwMode="auto">
            <a:xfrm>
              <a:off x="5888350" y="4213335"/>
              <a:ext cx="304800" cy="762000"/>
              <a:chOff x="3216" y="2400"/>
              <a:chExt cx="192" cy="480"/>
            </a:xfrm>
          </p:grpSpPr>
          <p:sp>
            <p:nvSpPr>
              <p:cNvPr id="152" name="Line 46">
                <a:extLst>
                  <a:ext uri="{FF2B5EF4-FFF2-40B4-BE49-F238E27FC236}">
                    <a16:creationId xmlns:a16="http://schemas.microsoft.com/office/drawing/2014/main" id="{06086BC6-BA4A-3B4D-83D9-0CE2544E9B4A}"/>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47">
                <a:extLst>
                  <a:ext uri="{FF2B5EF4-FFF2-40B4-BE49-F238E27FC236}">
                    <a16:creationId xmlns:a16="http://schemas.microsoft.com/office/drawing/2014/main" id="{63DB30D2-7E22-3A46-9CA0-B54F2E17F1DC}"/>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48">
                <a:extLst>
                  <a:ext uri="{FF2B5EF4-FFF2-40B4-BE49-F238E27FC236}">
                    <a16:creationId xmlns:a16="http://schemas.microsoft.com/office/drawing/2014/main" id="{E1690A1F-B95D-A145-8187-42CB05CC1D2B}"/>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5" name="Freeform 49">
                <a:extLst>
                  <a:ext uri="{FF2B5EF4-FFF2-40B4-BE49-F238E27FC236}">
                    <a16:creationId xmlns:a16="http://schemas.microsoft.com/office/drawing/2014/main" id="{464E4E53-211C-7744-A027-52FD45E4DC81}"/>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6" name="Freeform 50">
                <a:extLst>
                  <a:ext uri="{FF2B5EF4-FFF2-40B4-BE49-F238E27FC236}">
                    <a16:creationId xmlns:a16="http://schemas.microsoft.com/office/drawing/2014/main" id="{7151D51F-BD97-5840-9F5B-F691DAEE5000}"/>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62" name="Freeform 12">
              <a:extLst>
                <a:ext uri="{FF2B5EF4-FFF2-40B4-BE49-F238E27FC236}">
                  <a16:creationId xmlns:a16="http://schemas.microsoft.com/office/drawing/2014/main" id="{BA3FE635-0F62-1D44-8276-4B56E94F3C3D}"/>
                </a:ext>
              </a:extLst>
            </p:cNvPr>
            <p:cNvSpPr>
              <a:spLocks noChangeAspect="1"/>
            </p:cNvSpPr>
            <p:nvPr/>
          </p:nvSpPr>
          <p:spPr bwMode="auto">
            <a:xfrm>
              <a:off x="6492331" y="42006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FE2B4470-EB7D-9C4D-B360-2FBB0B7A2D7D}"/>
                </a:ext>
              </a:extLst>
            </p:cNvPr>
            <p:cNvGrpSpPr>
              <a:grpSpLocks noChangeAspect="1"/>
            </p:cNvGrpSpPr>
            <p:nvPr/>
          </p:nvGrpSpPr>
          <p:grpSpPr bwMode="auto">
            <a:xfrm>
              <a:off x="6492331" y="4142806"/>
              <a:ext cx="152400" cy="152400"/>
              <a:chOff x="1344" y="2064"/>
              <a:chExt cx="192" cy="192"/>
            </a:xfrm>
          </p:grpSpPr>
          <p:sp>
            <p:nvSpPr>
              <p:cNvPr id="167" name="Oval 14">
                <a:extLst>
                  <a:ext uri="{FF2B5EF4-FFF2-40B4-BE49-F238E27FC236}">
                    <a16:creationId xmlns:a16="http://schemas.microsoft.com/office/drawing/2014/main" id="{82BB20ED-A479-6646-9637-FFE725561D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07C33EE6-EC1F-FA4C-B839-9C2731EAA83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EFAA3FF8-ECA8-E04A-B25B-F4FECCC89A10}"/>
                </a:ext>
              </a:extLst>
            </p:cNvPr>
            <p:cNvCxnSpPr>
              <a:cxnSpLocks/>
            </p:cNvCxnSpPr>
            <p:nvPr/>
          </p:nvCxnSpPr>
          <p:spPr>
            <a:xfrm flipV="1">
              <a:off x="5127513" y="4960361"/>
              <a:ext cx="333834" cy="63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33FE9CD-71A5-7445-A0FA-88AD11682B57}"/>
                </a:ext>
              </a:extLst>
            </p:cNvPr>
            <p:cNvCxnSpPr>
              <a:cxnSpLocks/>
            </p:cNvCxnSpPr>
            <p:nvPr/>
          </p:nvCxnSpPr>
          <p:spPr>
            <a:xfrm flipV="1">
              <a:off x="6028224" y="421379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996733F1-B0A1-B845-9BB6-C11728315AA1}"/>
                </a:ext>
              </a:extLst>
            </p:cNvPr>
            <p:cNvGrpSpPr>
              <a:grpSpLocks noChangeAspect="1"/>
            </p:cNvGrpSpPr>
            <p:nvPr/>
          </p:nvGrpSpPr>
          <p:grpSpPr bwMode="auto">
            <a:xfrm>
              <a:off x="5966084" y="4884161"/>
              <a:ext cx="152400" cy="152400"/>
              <a:chOff x="1344" y="2064"/>
              <a:chExt cx="192" cy="192"/>
            </a:xfrm>
          </p:grpSpPr>
          <p:sp>
            <p:nvSpPr>
              <p:cNvPr id="229" name="Oval 14">
                <a:extLst>
                  <a:ext uri="{FF2B5EF4-FFF2-40B4-BE49-F238E27FC236}">
                    <a16:creationId xmlns:a16="http://schemas.microsoft.com/office/drawing/2014/main" id="{3FF18426-9495-2847-A26D-FD9C47290D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951C85DA-D3BE-F243-BFAD-6F61A81682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1" name="Group 13">
              <a:extLst>
                <a:ext uri="{FF2B5EF4-FFF2-40B4-BE49-F238E27FC236}">
                  <a16:creationId xmlns:a16="http://schemas.microsoft.com/office/drawing/2014/main" id="{07272812-607E-744E-9164-D3DD5B5F613D}"/>
                </a:ext>
              </a:extLst>
            </p:cNvPr>
            <p:cNvGrpSpPr>
              <a:grpSpLocks noChangeAspect="1"/>
            </p:cNvGrpSpPr>
            <p:nvPr/>
          </p:nvGrpSpPr>
          <p:grpSpPr bwMode="auto">
            <a:xfrm>
              <a:off x="5061674" y="4882517"/>
              <a:ext cx="152400" cy="152400"/>
              <a:chOff x="1344" y="2064"/>
              <a:chExt cx="192" cy="192"/>
            </a:xfrm>
          </p:grpSpPr>
          <p:sp>
            <p:nvSpPr>
              <p:cNvPr id="232" name="Oval 14">
                <a:extLst>
                  <a:ext uri="{FF2B5EF4-FFF2-40B4-BE49-F238E27FC236}">
                    <a16:creationId xmlns:a16="http://schemas.microsoft.com/office/drawing/2014/main" id="{232FDFF8-8E2D-CC42-B986-6B06384B96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5C4CDB42-028D-9F41-B23E-FBF662F773F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220">
              <a:extLst>
                <a:ext uri="{FF2B5EF4-FFF2-40B4-BE49-F238E27FC236}">
                  <a16:creationId xmlns:a16="http://schemas.microsoft.com/office/drawing/2014/main" id="{D1A68245-9CBC-B846-9FED-D344394B3E92}"/>
                </a:ext>
              </a:extLst>
            </p:cNvPr>
            <p:cNvGrpSpPr>
              <a:grpSpLocks/>
            </p:cNvGrpSpPr>
            <p:nvPr/>
          </p:nvGrpSpPr>
          <p:grpSpPr bwMode="auto">
            <a:xfrm>
              <a:off x="5304375" y="5672293"/>
              <a:ext cx="152400" cy="304800"/>
              <a:chOff x="3264" y="3072"/>
              <a:chExt cx="96" cy="192"/>
            </a:xfrm>
          </p:grpSpPr>
          <p:sp>
            <p:nvSpPr>
              <p:cNvPr id="235" name="Line 17">
                <a:extLst>
                  <a:ext uri="{FF2B5EF4-FFF2-40B4-BE49-F238E27FC236}">
                    <a16:creationId xmlns:a16="http://schemas.microsoft.com/office/drawing/2014/main" id="{A03946CD-A290-DA49-B9A1-E10A2584A7A6}"/>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Freeform 18">
                <a:extLst>
                  <a:ext uri="{FF2B5EF4-FFF2-40B4-BE49-F238E27FC236}">
                    <a16:creationId xmlns:a16="http://schemas.microsoft.com/office/drawing/2014/main" id="{CFDB9E13-2D9C-124B-A20E-EB45DFE2FCA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0" name="Group 220">
              <a:extLst>
                <a:ext uri="{FF2B5EF4-FFF2-40B4-BE49-F238E27FC236}">
                  <a16:creationId xmlns:a16="http://schemas.microsoft.com/office/drawing/2014/main" id="{6249226C-0F94-8748-9DEF-D94A175E8891}"/>
                </a:ext>
              </a:extLst>
            </p:cNvPr>
            <p:cNvGrpSpPr>
              <a:grpSpLocks/>
            </p:cNvGrpSpPr>
            <p:nvPr/>
          </p:nvGrpSpPr>
          <p:grpSpPr bwMode="auto">
            <a:xfrm>
              <a:off x="7033037" y="4894369"/>
              <a:ext cx="152400" cy="304800"/>
              <a:chOff x="3264" y="3072"/>
              <a:chExt cx="96" cy="192"/>
            </a:xfrm>
          </p:grpSpPr>
          <p:sp>
            <p:nvSpPr>
              <p:cNvPr id="241" name="Line 17">
                <a:extLst>
                  <a:ext uri="{FF2B5EF4-FFF2-40B4-BE49-F238E27FC236}">
                    <a16:creationId xmlns:a16="http://schemas.microsoft.com/office/drawing/2014/main" id="{734108D1-D6E6-7F44-B821-B0AC44229E6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2" name="Freeform 18">
                <a:extLst>
                  <a:ext uri="{FF2B5EF4-FFF2-40B4-BE49-F238E27FC236}">
                    <a16:creationId xmlns:a16="http://schemas.microsoft.com/office/drawing/2014/main" id="{74108575-14CC-5D49-88D3-BF2F75F38E0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B47ED43E-23F2-C54B-8AAB-C5D8FA7D948D}"/>
                    </a:ext>
                  </a:extLst>
                </p:cNvPr>
                <p:cNvSpPr txBox="1"/>
                <p:nvPr/>
              </p:nvSpPr>
              <p:spPr>
                <a:xfrm>
                  <a:off x="4868347" y="4932230"/>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243" name="TextBox 242">
                  <a:extLst>
                    <a:ext uri="{FF2B5EF4-FFF2-40B4-BE49-F238E27FC236}">
                      <a16:creationId xmlns:a16="http://schemas.microsoft.com/office/drawing/2014/main" id="{B47ED43E-23F2-C54B-8AAB-C5D8FA7D948D}"/>
                    </a:ext>
                  </a:extLst>
                </p:cNvPr>
                <p:cNvSpPr txBox="1">
                  <a:spLocks noRot="1" noChangeAspect="1" noMove="1" noResize="1" noEditPoints="1" noAdjustHandles="1" noChangeArrowheads="1" noChangeShapeType="1" noTextEdit="1"/>
                </p:cNvSpPr>
                <p:nvPr/>
              </p:nvSpPr>
              <p:spPr>
                <a:xfrm>
                  <a:off x="4868347" y="4932230"/>
                  <a:ext cx="315158" cy="391902"/>
                </a:xfrm>
                <a:prstGeom prst="rect">
                  <a:avLst/>
                </a:prstGeom>
                <a:blipFill>
                  <a:blip r:embed="rId28"/>
                  <a:stretch>
                    <a:fillRect r="-40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5D23126B-0F72-4546-9331-8944BA84A0A4}"/>
                    </a:ext>
                  </a:extLst>
                </p:cNvPr>
                <p:cNvSpPr txBox="1"/>
                <p:nvPr/>
              </p:nvSpPr>
              <p:spPr>
                <a:xfrm>
                  <a:off x="6601707" y="4384221"/>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oMath>
                    </m:oMathPara>
                  </a14:m>
                  <a:endParaRPr lang="en-US" dirty="0"/>
                </a:p>
              </p:txBody>
            </p:sp>
          </mc:Choice>
          <mc:Fallback xmlns="">
            <p:sp>
              <p:nvSpPr>
                <p:cNvPr id="246" name="TextBox 245">
                  <a:extLst>
                    <a:ext uri="{FF2B5EF4-FFF2-40B4-BE49-F238E27FC236}">
                      <a16:creationId xmlns:a16="http://schemas.microsoft.com/office/drawing/2014/main" id="{5D23126B-0F72-4546-9331-8944BA84A0A4}"/>
                    </a:ext>
                  </a:extLst>
                </p:cNvPr>
                <p:cNvSpPr txBox="1">
                  <a:spLocks noRot="1" noChangeAspect="1" noMove="1" noResize="1" noEditPoints="1" noAdjustHandles="1" noChangeArrowheads="1" noChangeShapeType="1" noTextEdit="1"/>
                </p:cNvSpPr>
                <p:nvPr/>
              </p:nvSpPr>
              <p:spPr>
                <a:xfrm>
                  <a:off x="6601707" y="4384221"/>
                  <a:ext cx="315158" cy="369332"/>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ED74F015-A3C8-A348-A58A-CD5692E66AB7}"/>
                    </a:ext>
                  </a:extLst>
                </p:cNvPr>
                <p:cNvSpPr txBox="1"/>
                <p:nvPr/>
              </p:nvSpPr>
              <p:spPr>
                <a:xfrm>
                  <a:off x="5202431" y="4235514"/>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48" name="TextBox 247">
                  <a:extLst>
                    <a:ext uri="{FF2B5EF4-FFF2-40B4-BE49-F238E27FC236}">
                      <a16:creationId xmlns:a16="http://schemas.microsoft.com/office/drawing/2014/main" id="{ED74F015-A3C8-A348-A58A-CD5692E66AB7}"/>
                    </a:ext>
                  </a:extLst>
                </p:cNvPr>
                <p:cNvSpPr txBox="1">
                  <a:spLocks noRot="1" noChangeAspect="1" noMove="1" noResize="1" noEditPoints="1" noAdjustHandles="1" noChangeArrowheads="1" noChangeShapeType="1" noTextEdit="1"/>
                </p:cNvSpPr>
                <p:nvPr/>
              </p:nvSpPr>
              <p:spPr>
                <a:xfrm>
                  <a:off x="5202431" y="4235514"/>
                  <a:ext cx="437621" cy="369332"/>
                </a:xfrm>
                <a:prstGeom prst="rect">
                  <a:avLst/>
                </a:prstGeom>
                <a:blipFill>
                  <a:blip r:embed="rId30"/>
                  <a:stretch>
                    <a:fillRect r="-71429" b="-6667"/>
                  </a:stretch>
                </a:blipFill>
              </p:spPr>
              <p:txBody>
                <a:bodyPr/>
                <a:lstStyle/>
                <a:p>
                  <a:r>
                    <a:rPr lang="en-US">
                      <a:noFill/>
                    </a:rPr>
                    <a:t> </a:t>
                  </a:r>
                </a:p>
              </p:txBody>
            </p:sp>
          </mc:Fallback>
        </mc:AlternateContent>
        <p:grpSp>
          <p:nvGrpSpPr>
            <p:cNvPr id="249" name="Group 220">
              <a:extLst>
                <a:ext uri="{FF2B5EF4-FFF2-40B4-BE49-F238E27FC236}">
                  <a16:creationId xmlns:a16="http://schemas.microsoft.com/office/drawing/2014/main" id="{FB908FD6-4856-4644-9DE6-972DFA567F1F}"/>
                </a:ext>
              </a:extLst>
            </p:cNvPr>
            <p:cNvGrpSpPr>
              <a:grpSpLocks/>
            </p:cNvGrpSpPr>
            <p:nvPr/>
          </p:nvGrpSpPr>
          <p:grpSpPr bwMode="auto">
            <a:xfrm>
              <a:off x="7603840" y="4902042"/>
              <a:ext cx="152400" cy="304800"/>
              <a:chOff x="3264" y="3072"/>
              <a:chExt cx="96" cy="192"/>
            </a:xfrm>
          </p:grpSpPr>
          <p:sp>
            <p:nvSpPr>
              <p:cNvPr id="250" name="Line 17">
                <a:extLst>
                  <a:ext uri="{FF2B5EF4-FFF2-40B4-BE49-F238E27FC236}">
                    <a16:creationId xmlns:a16="http://schemas.microsoft.com/office/drawing/2014/main" id="{48A537A7-8DFE-8247-BB08-5C61A456AC3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1" name="Freeform 18">
                <a:extLst>
                  <a:ext uri="{FF2B5EF4-FFF2-40B4-BE49-F238E27FC236}">
                    <a16:creationId xmlns:a16="http://schemas.microsoft.com/office/drawing/2014/main" id="{24B9A7F1-3EAE-EF45-B19E-B693F7DA93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52" name="Group 13">
              <a:extLst>
                <a:ext uri="{FF2B5EF4-FFF2-40B4-BE49-F238E27FC236}">
                  <a16:creationId xmlns:a16="http://schemas.microsoft.com/office/drawing/2014/main" id="{B23E1AE3-B8D2-8441-9335-0A60A3E3EF8E}"/>
                </a:ext>
              </a:extLst>
            </p:cNvPr>
            <p:cNvGrpSpPr>
              <a:grpSpLocks noChangeAspect="1"/>
            </p:cNvGrpSpPr>
            <p:nvPr/>
          </p:nvGrpSpPr>
          <p:grpSpPr bwMode="auto">
            <a:xfrm>
              <a:off x="7930764" y="4146674"/>
              <a:ext cx="152400" cy="152400"/>
              <a:chOff x="1344" y="2064"/>
              <a:chExt cx="192" cy="192"/>
            </a:xfrm>
          </p:grpSpPr>
          <p:sp>
            <p:nvSpPr>
              <p:cNvPr id="253" name="Oval 14">
                <a:extLst>
                  <a:ext uri="{FF2B5EF4-FFF2-40B4-BE49-F238E27FC236}">
                    <a16:creationId xmlns:a16="http://schemas.microsoft.com/office/drawing/2014/main" id="{65B17E12-87DD-7E46-B6BF-46809429E03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4" name="Rectangle 15">
                <a:extLst>
                  <a:ext uri="{FF2B5EF4-FFF2-40B4-BE49-F238E27FC236}">
                    <a16:creationId xmlns:a16="http://schemas.microsoft.com/office/drawing/2014/main" id="{6159DC9F-0771-A749-9C60-07A316C95C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55" name="TextBox 254">
                  <a:extLst>
                    <a:ext uri="{FF2B5EF4-FFF2-40B4-BE49-F238E27FC236}">
                      <a16:creationId xmlns:a16="http://schemas.microsoft.com/office/drawing/2014/main" id="{92685CB9-CE97-194D-A5AC-7C32F81F8620}"/>
                    </a:ext>
                  </a:extLst>
                </p:cNvPr>
                <p:cNvSpPr txBox="1"/>
                <p:nvPr/>
              </p:nvSpPr>
              <p:spPr>
                <a:xfrm>
                  <a:off x="4975264" y="456092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255" name="TextBox 254">
                  <a:extLst>
                    <a:ext uri="{FF2B5EF4-FFF2-40B4-BE49-F238E27FC236}">
                      <a16:creationId xmlns:a16="http://schemas.microsoft.com/office/drawing/2014/main" id="{92685CB9-CE97-194D-A5AC-7C32F81F8620}"/>
                    </a:ext>
                  </a:extLst>
                </p:cNvPr>
                <p:cNvSpPr txBox="1">
                  <a:spLocks noRot="1" noChangeAspect="1" noMove="1" noResize="1" noEditPoints="1" noAdjustHandles="1" noChangeArrowheads="1" noChangeShapeType="1" noTextEdit="1"/>
                </p:cNvSpPr>
                <p:nvPr/>
              </p:nvSpPr>
              <p:spPr>
                <a:xfrm>
                  <a:off x="4975264" y="4560923"/>
                  <a:ext cx="315158" cy="369332"/>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Box 255">
                  <a:extLst>
                    <a:ext uri="{FF2B5EF4-FFF2-40B4-BE49-F238E27FC236}">
                      <a16:creationId xmlns:a16="http://schemas.microsoft.com/office/drawing/2014/main" id="{2A7B1D1F-5C63-2D40-9D24-B5558D00F755}"/>
                    </a:ext>
                  </a:extLst>
                </p:cNvPr>
                <p:cNvSpPr txBox="1"/>
                <p:nvPr/>
              </p:nvSpPr>
              <p:spPr>
                <a:xfrm>
                  <a:off x="6436487" y="387139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256" name="TextBox 255">
                  <a:extLst>
                    <a:ext uri="{FF2B5EF4-FFF2-40B4-BE49-F238E27FC236}">
                      <a16:creationId xmlns:a16="http://schemas.microsoft.com/office/drawing/2014/main" id="{2A7B1D1F-5C63-2D40-9D24-B5558D00F755}"/>
                    </a:ext>
                  </a:extLst>
                </p:cNvPr>
                <p:cNvSpPr txBox="1">
                  <a:spLocks noRot="1" noChangeAspect="1" noMove="1" noResize="1" noEditPoints="1" noAdjustHandles="1" noChangeArrowheads="1" noChangeShapeType="1" noTextEdit="1"/>
                </p:cNvSpPr>
                <p:nvPr/>
              </p:nvSpPr>
              <p:spPr>
                <a:xfrm>
                  <a:off x="6436487" y="3871395"/>
                  <a:ext cx="315158" cy="369332"/>
                </a:xfrm>
                <a:prstGeom prst="rect">
                  <a:avLst/>
                </a:prstGeom>
                <a:blipFill>
                  <a:blip r:embed="rId32"/>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2268D87E-B27E-7042-BF6F-CF0D1C043777}"/>
                    </a:ext>
                  </a:extLst>
                </p:cNvPr>
                <p:cNvSpPr txBox="1"/>
                <p:nvPr/>
              </p:nvSpPr>
              <p:spPr>
                <a:xfrm>
                  <a:off x="5730109" y="479250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257" name="TextBox 256">
                  <a:extLst>
                    <a:ext uri="{FF2B5EF4-FFF2-40B4-BE49-F238E27FC236}">
                      <a16:creationId xmlns:a16="http://schemas.microsoft.com/office/drawing/2014/main" id="{2268D87E-B27E-7042-BF6F-CF0D1C043777}"/>
                    </a:ext>
                  </a:extLst>
                </p:cNvPr>
                <p:cNvSpPr txBox="1">
                  <a:spLocks noRot="1" noChangeAspect="1" noMove="1" noResize="1" noEditPoints="1" noAdjustHandles="1" noChangeArrowheads="1" noChangeShapeType="1" noTextEdit="1"/>
                </p:cNvSpPr>
                <p:nvPr/>
              </p:nvSpPr>
              <p:spPr>
                <a:xfrm>
                  <a:off x="5730109" y="4792506"/>
                  <a:ext cx="315158" cy="369332"/>
                </a:xfrm>
                <a:prstGeom prst="rect">
                  <a:avLst/>
                </a:prstGeom>
                <a:blipFill>
                  <a:blip r:embed="rId33"/>
                  <a:stretch>
                    <a:fillRect/>
                  </a:stretch>
                </a:blipFill>
              </p:spPr>
              <p:txBody>
                <a:bodyPr/>
                <a:lstStyle/>
                <a:p>
                  <a:r>
                    <a:rPr lang="en-US">
                      <a:noFill/>
                    </a:rPr>
                    <a:t> </a:t>
                  </a:r>
                </a:p>
              </p:txBody>
            </p:sp>
          </mc:Fallback>
        </mc:AlternateContent>
        <p:grpSp>
          <p:nvGrpSpPr>
            <p:cNvPr id="258" name="Group 13">
              <a:extLst>
                <a:ext uri="{FF2B5EF4-FFF2-40B4-BE49-F238E27FC236}">
                  <a16:creationId xmlns:a16="http://schemas.microsoft.com/office/drawing/2014/main" id="{9C8C8899-3A20-5441-8EEA-713C701BA9F4}"/>
                </a:ext>
              </a:extLst>
            </p:cNvPr>
            <p:cNvGrpSpPr>
              <a:grpSpLocks noChangeAspect="1"/>
            </p:cNvGrpSpPr>
            <p:nvPr/>
          </p:nvGrpSpPr>
          <p:grpSpPr bwMode="auto">
            <a:xfrm>
              <a:off x="5404502" y="4886249"/>
              <a:ext cx="152400" cy="152400"/>
              <a:chOff x="1344" y="2064"/>
              <a:chExt cx="192" cy="192"/>
            </a:xfrm>
          </p:grpSpPr>
          <p:sp>
            <p:nvSpPr>
              <p:cNvPr id="259" name="Oval 14">
                <a:extLst>
                  <a:ext uri="{FF2B5EF4-FFF2-40B4-BE49-F238E27FC236}">
                    <a16:creationId xmlns:a16="http://schemas.microsoft.com/office/drawing/2014/main" id="{A79DBD42-813C-F446-9C01-D557E3A38E0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E1BCC248-2AD0-D749-967C-0FA5C352FD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1" name="Freeform 12">
              <a:extLst>
                <a:ext uri="{FF2B5EF4-FFF2-40B4-BE49-F238E27FC236}">
                  <a16:creationId xmlns:a16="http://schemas.microsoft.com/office/drawing/2014/main" id="{845FD4BB-F144-754E-92F9-9D1DECCE8FFF}"/>
                </a:ext>
              </a:extLst>
            </p:cNvPr>
            <p:cNvSpPr>
              <a:spLocks noChangeAspect="1"/>
            </p:cNvSpPr>
            <p:nvPr/>
          </p:nvSpPr>
          <p:spPr bwMode="auto">
            <a:xfrm>
              <a:off x="5316975" y="49542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2" name="Group 220">
              <a:extLst>
                <a:ext uri="{FF2B5EF4-FFF2-40B4-BE49-F238E27FC236}">
                  <a16:creationId xmlns:a16="http://schemas.microsoft.com/office/drawing/2014/main" id="{5F3535DD-4796-9040-BB29-A480EB943CDA}"/>
                </a:ext>
              </a:extLst>
            </p:cNvPr>
            <p:cNvGrpSpPr>
              <a:grpSpLocks/>
            </p:cNvGrpSpPr>
            <p:nvPr/>
          </p:nvGrpSpPr>
          <p:grpSpPr bwMode="auto">
            <a:xfrm>
              <a:off x="5957815" y="5611751"/>
              <a:ext cx="152400" cy="304800"/>
              <a:chOff x="3264" y="3072"/>
              <a:chExt cx="96" cy="192"/>
            </a:xfrm>
          </p:grpSpPr>
          <p:sp>
            <p:nvSpPr>
              <p:cNvPr id="263" name="Line 17">
                <a:extLst>
                  <a:ext uri="{FF2B5EF4-FFF2-40B4-BE49-F238E27FC236}">
                    <a16:creationId xmlns:a16="http://schemas.microsoft.com/office/drawing/2014/main" id="{E0F88BCE-7B55-DA4D-ABA1-2BA4DA5147E1}"/>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8711FB10-9DE8-B749-A6E8-536B1D5DC55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5" name="Freeform 12">
              <a:extLst>
                <a:ext uri="{FF2B5EF4-FFF2-40B4-BE49-F238E27FC236}">
                  <a16:creationId xmlns:a16="http://schemas.microsoft.com/office/drawing/2014/main" id="{35566F30-3BF3-D842-863B-01C84C2162AA}"/>
                </a:ext>
              </a:extLst>
            </p:cNvPr>
            <p:cNvSpPr>
              <a:spLocks noChangeAspect="1"/>
            </p:cNvSpPr>
            <p:nvPr/>
          </p:nvSpPr>
          <p:spPr bwMode="auto">
            <a:xfrm>
              <a:off x="5970415" y="4893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6" name="Straight Connector 265">
              <a:extLst>
                <a:ext uri="{FF2B5EF4-FFF2-40B4-BE49-F238E27FC236}">
                  <a16:creationId xmlns:a16="http://schemas.microsoft.com/office/drawing/2014/main" id="{91DED0CB-BBDF-B74B-9D7C-CFF359F5E497}"/>
                </a:ext>
              </a:extLst>
            </p:cNvPr>
            <p:cNvCxnSpPr>
              <a:cxnSpLocks/>
            </p:cNvCxnSpPr>
            <p:nvPr/>
          </p:nvCxnSpPr>
          <p:spPr>
            <a:xfrm>
              <a:off x="6066324" y="4962809"/>
              <a:ext cx="512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Freeform 12">
              <a:extLst>
                <a:ext uri="{FF2B5EF4-FFF2-40B4-BE49-F238E27FC236}">
                  <a16:creationId xmlns:a16="http://schemas.microsoft.com/office/drawing/2014/main" id="{E5E4323B-24E0-8745-A5C3-88B5A4192F21}"/>
                </a:ext>
              </a:extLst>
            </p:cNvPr>
            <p:cNvSpPr>
              <a:spLocks noChangeAspect="1"/>
            </p:cNvSpPr>
            <p:nvPr/>
          </p:nvSpPr>
          <p:spPr bwMode="auto">
            <a:xfrm>
              <a:off x="7033037" y="4202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 name="Freeform 12">
              <a:extLst>
                <a:ext uri="{FF2B5EF4-FFF2-40B4-BE49-F238E27FC236}">
                  <a16:creationId xmlns:a16="http://schemas.microsoft.com/office/drawing/2014/main" id="{52042862-694A-A349-8C3C-748BE34F0120}"/>
                </a:ext>
              </a:extLst>
            </p:cNvPr>
            <p:cNvSpPr>
              <a:spLocks noChangeAspect="1"/>
            </p:cNvSpPr>
            <p:nvPr/>
          </p:nvSpPr>
          <p:spPr bwMode="auto">
            <a:xfrm>
              <a:off x="7598795" y="42048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9D97E0FD-272C-D547-80D3-A02AF82E9777}"/>
                    </a:ext>
                  </a:extLst>
                </p:cNvPr>
                <p:cNvSpPr txBox="1"/>
                <p:nvPr/>
              </p:nvSpPr>
              <p:spPr>
                <a:xfrm>
                  <a:off x="7129887" y="4411361"/>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𝐷</m:t>
                        </m:r>
                      </m:oMath>
                    </m:oMathPara>
                  </a14:m>
                  <a:endParaRPr lang="en-US" baseline="-25000" dirty="0"/>
                </a:p>
              </p:txBody>
            </p:sp>
          </mc:Choice>
          <mc:Fallback xmlns="">
            <p:sp>
              <p:nvSpPr>
                <p:cNvPr id="269" name="TextBox 268">
                  <a:extLst>
                    <a:ext uri="{FF2B5EF4-FFF2-40B4-BE49-F238E27FC236}">
                      <a16:creationId xmlns:a16="http://schemas.microsoft.com/office/drawing/2014/main" id="{9D97E0FD-272C-D547-80D3-A02AF82E9777}"/>
                    </a:ext>
                  </a:extLst>
                </p:cNvPr>
                <p:cNvSpPr txBox="1">
                  <a:spLocks noRot="1" noChangeAspect="1" noMove="1" noResize="1" noEditPoints="1" noAdjustHandles="1" noChangeArrowheads="1" noChangeShapeType="1" noTextEdit="1"/>
                </p:cNvSpPr>
                <p:nvPr/>
              </p:nvSpPr>
              <p:spPr>
                <a:xfrm>
                  <a:off x="7129887" y="4411361"/>
                  <a:ext cx="315158" cy="369332"/>
                </a:xfrm>
                <a:prstGeom prst="rect">
                  <a:avLst/>
                </a:prstGeom>
                <a:blipFill>
                  <a:blip r:embed="rId34"/>
                  <a:stretch>
                    <a:fillRect r="-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B9524D99-23D3-D149-A4DE-F21CD048EE1A}"/>
                    </a:ext>
                  </a:extLst>
                </p:cNvPr>
                <p:cNvSpPr txBox="1"/>
                <p:nvPr/>
              </p:nvSpPr>
              <p:spPr>
                <a:xfrm>
                  <a:off x="7758275" y="438839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𝐿</m:t>
                        </m:r>
                      </m:oMath>
                    </m:oMathPara>
                  </a14:m>
                  <a:endParaRPr lang="en-US" baseline="-25000" dirty="0"/>
                </a:p>
              </p:txBody>
            </p:sp>
          </mc:Choice>
          <mc:Fallback xmlns="">
            <p:sp>
              <p:nvSpPr>
                <p:cNvPr id="270" name="TextBox 269">
                  <a:extLst>
                    <a:ext uri="{FF2B5EF4-FFF2-40B4-BE49-F238E27FC236}">
                      <a16:creationId xmlns:a16="http://schemas.microsoft.com/office/drawing/2014/main" id="{B9524D99-23D3-D149-A4DE-F21CD048EE1A}"/>
                    </a:ext>
                  </a:extLst>
                </p:cNvPr>
                <p:cNvSpPr txBox="1">
                  <a:spLocks noRot="1" noChangeAspect="1" noMove="1" noResize="1" noEditPoints="1" noAdjustHandles="1" noChangeArrowheads="1" noChangeShapeType="1" noTextEdit="1"/>
                </p:cNvSpPr>
                <p:nvPr/>
              </p:nvSpPr>
              <p:spPr>
                <a:xfrm>
                  <a:off x="7758275" y="4388397"/>
                  <a:ext cx="315158" cy="369332"/>
                </a:xfrm>
                <a:prstGeom prst="rect">
                  <a:avLst/>
                </a:prstGeom>
                <a:blipFill>
                  <a:blip r:embed="rId35"/>
                  <a:stretch>
                    <a:fillRect r="-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A21F6184-55C3-AE43-93B5-1CF229C6E014}"/>
                    </a:ext>
                  </a:extLst>
                </p:cNvPr>
                <p:cNvSpPr txBox="1"/>
                <p:nvPr/>
              </p:nvSpPr>
              <p:spPr>
                <a:xfrm>
                  <a:off x="6067265" y="508985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𝑆</m:t>
                        </m:r>
                      </m:oMath>
                    </m:oMathPara>
                  </a14:m>
                  <a:endParaRPr lang="en-US" baseline="-25000" dirty="0"/>
                </a:p>
              </p:txBody>
            </p:sp>
          </mc:Choice>
          <mc:Fallback xmlns="">
            <p:sp>
              <p:nvSpPr>
                <p:cNvPr id="271" name="TextBox 270">
                  <a:extLst>
                    <a:ext uri="{FF2B5EF4-FFF2-40B4-BE49-F238E27FC236}">
                      <a16:creationId xmlns:a16="http://schemas.microsoft.com/office/drawing/2014/main" id="{A21F6184-55C3-AE43-93B5-1CF229C6E014}"/>
                    </a:ext>
                  </a:extLst>
                </p:cNvPr>
                <p:cNvSpPr txBox="1">
                  <a:spLocks noRot="1" noChangeAspect="1" noMove="1" noResize="1" noEditPoints="1" noAdjustHandles="1" noChangeArrowheads="1" noChangeShapeType="1" noTextEdit="1"/>
                </p:cNvSpPr>
                <p:nvPr/>
              </p:nvSpPr>
              <p:spPr>
                <a:xfrm>
                  <a:off x="6067265" y="5089853"/>
                  <a:ext cx="315158" cy="369332"/>
                </a:xfrm>
                <a:prstGeom prst="rect">
                  <a:avLst/>
                </a:prstGeom>
                <a:blipFill>
                  <a:blip r:embed="rId36"/>
                  <a:stretch>
                    <a:fillRect r="-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29F2255C-8D30-D94E-B9BA-46D33BABB930}"/>
                    </a:ext>
                  </a:extLst>
                </p:cNvPr>
                <p:cNvSpPr txBox="1"/>
                <p:nvPr/>
              </p:nvSpPr>
              <p:spPr>
                <a:xfrm>
                  <a:off x="5405475" y="524225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𝐺</m:t>
                        </m:r>
                      </m:oMath>
                    </m:oMathPara>
                  </a14:m>
                  <a:endParaRPr lang="en-US" baseline="-25000" dirty="0"/>
                </a:p>
              </p:txBody>
            </p:sp>
          </mc:Choice>
          <mc:Fallback xmlns="">
            <p:sp>
              <p:nvSpPr>
                <p:cNvPr id="272" name="TextBox 271">
                  <a:extLst>
                    <a:ext uri="{FF2B5EF4-FFF2-40B4-BE49-F238E27FC236}">
                      <a16:creationId xmlns:a16="http://schemas.microsoft.com/office/drawing/2014/main" id="{29F2255C-8D30-D94E-B9BA-46D33BABB930}"/>
                    </a:ext>
                  </a:extLst>
                </p:cNvPr>
                <p:cNvSpPr txBox="1">
                  <a:spLocks noRot="1" noChangeAspect="1" noMove="1" noResize="1" noEditPoints="1" noAdjustHandles="1" noChangeArrowheads="1" noChangeShapeType="1" noTextEdit="1"/>
                </p:cNvSpPr>
                <p:nvPr/>
              </p:nvSpPr>
              <p:spPr>
                <a:xfrm>
                  <a:off x="5405475" y="5242253"/>
                  <a:ext cx="315158" cy="369332"/>
                </a:xfrm>
                <a:prstGeom prst="rect">
                  <a:avLst/>
                </a:prstGeom>
                <a:blipFill>
                  <a:blip r:embed="rId37"/>
                  <a:stretch>
                    <a:fillRect r="-24000"/>
                  </a:stretch>
                </a:blipFill>
              </p:spPr>
              <p:txBody>
                <a:bodyPr/>
                <a:lstStyle/>
                <a:p>
                  <a:r>
                    <a:rPr lang="en-US">
                      <a:noFill/>
                    </a:rPr>
                    <a:t> </a:t>
                  </a:r>
                </a:p>
              </p:txBody>
            </p:sp>
          </mc:Fallback>
        </mc:AlternateContent>
      </p:grpSp>
    </p:spTree>
    <p:extLst>
      <p:ext uri="{BB962C8B-B14F-4D97-AF65-F5344CB8AC3E}">
        <p14:creationId xmlns:p14="http://schemas.microsoft.com/office/powerpoint/2010/main" val="771715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7000" y="10062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255481" y="1193598"/>
                <a:ext cx="8909471" cy="5203326"/>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𝑜𝑢𝑡</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𝐾</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oMath>
                </a14:m>
                <a:r>
                  <a:rPr lang="en-US" dirty="0"/>
                  <a:t>, </a:t>
                </a:r>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oMath>
                </a14:m>
                <a:r>
                  <a:rPr lang="en-US" i="1" dirty="0">
                    <a:latin typeface="Cambria Math" panose="02040503050406030204" pitchFamily="18" charset="0"/>
                  </a:rPr>
                  <a:t> ,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r>
                          <a:rPr lang="en-US" i="1">
                            <a:latin typeface="Cambria Math" panose="02040503050406030204" pitchFamily="18" charset="0"/>
                          </a:rPr>
                          <m:t>𝑡𝑒𝑠𝑡</m:t>
                        </m:r>
                      </m:sub>
                    </m:sSub>
                    <m:r>
                      <a:rPr lang="en-US" i="1">
                        <a:latin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𝑜</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𝑡𝑒𝑠𝑡</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𝑡𝑒𝑠𝑡</m:t>
                            </m:r>
                          </m:sub>
                        </m:sSub>
                      </m:den>
                    </m:f>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255481" y="1193598"/>
                <a:ext cx="8909471" cy="5203326"/>
              </a:xfrm>
              <a:prstGeom prst="rect">
                <a:avLst/>
              </a:prstGeom>
              <a:blipFill>
                <a:blip r:embed="rId3"/>
                <a:stretch>
                  <a:fillRect l="-427" t="-73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02C4FD27-0800-3A4E-90A6-1888D15339DE}"/>
              </a:ext>
            </a:extLst>
          </p:cNvPr>
          <p:cNvGrpSpPr/>
          <p:nvPr/>
        </p:nvGrpSpPr>
        <p:grpSpPr>
          <a:xfrm>
            <a:off x="9249467" y="370009"/>
            <a:ext cx="2680280" cy="2984934"/>
            <a:chOff x="9249467" y="39501"/>
            <a:chExt cx="2680280" cy="2984934"/>
          </a:xfrm>
        </p:grpSpPr>
        <p:sp>
          <p:nvSpPr>
            <p:cNvPr id="123" name="TextBox 122">
              <a:extLst>
                <a:ext uri="{FF2B5EF4-FFF2-40B4-BE49-F238E27FC236}">
                  <a16:creationId xmlns:a16="http://schemas.microsoft.com/office/drawing/2014/main" id="{7A3EAC3E-9F4B-0B44-9E84-ABC6484896D8}"/>
                </a:ext>
              </a:extLst>
            </p:cNvPr>
            <p:cNvSpPr txBox="1"/>
            <p:nvPr/>
          </p:nvSpPr>
          <p:spPr>
            <a:xfrm>
              <a:off x="9579824" y="39501"/>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561517" y="1401969"/>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79222" y="1237896"/>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950352" y="2310576"/>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6" name="Group 13">
              <a:extLst>
                <a:ext uri="{FF2B5EF4-FFF2-40B4-BE49-F238E27FC236}">
                  <a16:creationId xmlns:a16="http://schemas.microsoft.com/office/drawing/2014/main" id="{F231358D-F10D-2F41-B874-04BEC794E5B7}"/>
                </a:ext>
              </a:extLst>
            </p:cNvPr>
            <p:cNvGrpSpPr>
              <a:grpSpLocks noChangeAspect="1"/>
            </p:cNvGrpSpPr>
            <p:nvPr/>
          </p:nvGrpSpPr>
          <p:grpSpPr bwMode="auto">
            <a:xfrm>
              <a:off x="9952840" y="1676761"/>
              <a:ext cx="134746" cy="124151"/>
              <a:chOff x="1344" y="2064"/>
              <a:chExt cx="192" cy="192"/>
            </a:xfrm>
          </p:grpSpPr>
          <p:sp>
            <p:nvSpPr>
              <p:cNvPr id="207" name="Oval 14">
                <a:extLst>
                  <a:ext uri="{FF2B5EF4-FFF2-40B4-BE49-F238E27FC236}">
                    <a16:creationId xmlns:a16="http://schemas.microsoft.com/office/drawing/2014/main" id="{8D1AD47A-5288-C346-93F6-465F1A2DB0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Rectangle 15">
                <a:extLst>
                  <a:ext uri="{FF2B5EF4-FFF2-40B4-BE49-F238E27FC236}">
                    <a16:creationId xmlns:a16="http://schemas.microsoft.com/office/drawing/2014/main" id="{B0BF83D9-2FCB-3646-9EC8-9F748CAEBE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856050" y="1273974"/>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85582" y="634131"/>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950349" y="174261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13">
              <a:extLst>
                <a:ext uri="{FF2B5EF4-FFF2-40B4-BE49-F238E27FC236}">
                  <a16:creationId xmlns:a16="http://schemas.microsoft.com/office/drawing/2014/main" id="{0253433E-1ABE-0145-B756-A615C9958DA3}"/>
                </a:ext>
              </a:extLst>
            </p:cNvPr>
            <p:cNvGrpSpPr>
              <a:grpSpLocks noChangeAspect="1"/>
            </p:cNvGrpSpPr>
            <p:nvPr/>
          </p:nvGrpSpPr>
          <p:grpSpPr bwMode="auto">
            <a:xfrm>
              <a:off x="9317608" y="1678179"/>
              <a:ext cx="134746" cy="124151"/>
              <a:chOff x="1344" y="2064"/>
              <a:chExt cx="192" cy="192"/>
            </a:xfrm>
          </p:grpSpPr>
          <p:sp>
            <p:nvSpPr>
              <p:cNvPr id="256" name="Oval 14">
                <a:extLst>
                  <a:ext uri="{FF2B5EF4-FFF2-40B4-BE49-F238E27FC236}">
                    <a16:creationId xmlns:a16="http://schemas.microsoft.com/office/drawing/2014/main" id="{B5CC1EE9-D497-8642-8309-465925C6005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2" name="Rectangle 15">
                <a:extLst>
                  <a:ext uri="{FF2B5EF4-FFF2-40B4-BE49-F238E27FC236}">
                    <a16:creationId xmlns:a16="http://schemas.microsoft.com/office/drawing/2014/main" id="{FBB9D783-CD15-264C-A574-799AAC869E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63" name="Group 13">
              <a:extLst>
                <a:ext uri="{FF2B5EF4-FFF2-40B4-BE49-F238E27FC236}">
                  <a16:creationId xmlns:a16="http://schemas.microsoft.com/office/drawing/2014/main" id="{F63E902D-8A5A-F34A-B2F0-EBFB11A679A0}"/>
                </a:ext>
              </a:extLst>
            </p:cNvPr>
            <p:cNvGrpSpPr>
              <a:grpSpLocks noChangeAspect="1"/>
            </p:cNvGrpSpPr>
            <p:nvPr/>
          </p:nvGrpSpPr>
          <p:grpSpPr bwMode="auto">
            <a:xfrm>
              <a:off x="11261801" y="1550024"/>
              <a:ext cx="134746" cy="124151"/>
              <a:chOff x="1344" y="2064"/>
              <a:chExt cx="192" cy="192"/>
            </a:xfrm>
          </p:grpSpPr>
          <p:sp>
            <p:nvSpPr>
              <p:cNvPr id="264" name="Oval 14">
                <a:extLst>
                  <a:ext uri="{FF2B5EF4-FFF2-40B4-BE49-F238E27FC236}">
                    <a16:creationId xmlns:a16="http://schemas.microsoft.com/office/drawing/2014/main" id="{9CCC0ED7-BECB-4F4A-8714-3C1771403B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5" name="Rectangle 15">
                <a:extLst>
                  <a:ext uri="{FF2B5EF4-FFF2-40B4-BE49-F238E27FC236}">
                    <a16:creationId xmlns:a16="http://schemas.microsoft.com/office/drawing/2014/main" id="{D50C46AD-752D-8045-87FA-86A48557EAC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85578" y="21771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94355" y="2776134"/>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803863" y="117020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803863" y="1170208"/>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419917" y="179875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419917" y="1798754"/>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594447" y="1182358"/>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594447" y="1182358"/>
                  <a:ext cx="560558" cy="300871"/>
                </a:xfrm>
                <a:prstGeom prst="rect">
                  <a:avLst/>
                </a:prstGeom>
                <a:blipFill>
                  <a:blip r:embed="rId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87982" y="237763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87982" y="2377635"/>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97906" y="754858"/>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97906" y="754858"/>
                  <a:ext cx="560558" cy="300871"/>
                </a:xfrm>
                <a:prstGeom prst="rect">
                  <a:avLst/>
                </a:prstGeom>
                <a:blipFill>
                  <a:blip r:embed="rId8"/>
                  <a:stretch>
                    <a:fillRect b="-20833"/>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noChangeAspect="1"/>
            </p:cNvGrpSpPr>
            <p:nvPr/>
          </p:nvGrpSpPr>
          <p:grpSpPr bwMode="auto">
            <a:xfrm>
              <a:off x="10585578" y="571545"/>
              <a:ext cx="134746" cy="124151"/>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249467" y="138591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249467" y="1385914"/>
                  <a:ext cx="560558" cy="300871"/>
                </a:xfrm>
                <a:prstGeom prst="rect">
                  <a:avLst/>
                </a:prstGeom>
                <a:blipFill>
                  <a:blip r:embed="rId9"/>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121356" y="122349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121356" y="1223497"/>
                  <a:ext cx="560558" cy="300871"/>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804843" y="43041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804843" y="430417"/>
                  <a:ext cx="560558" cy="300871"/>
                </a:xfrm>
                <a:prstGeom prst="rect">
                  <a:avLst/>
                </a:prstGeom>
                <a:blipFill>
                  <a:blip r:embed="rId11"/>
                  <a:stretch>
                    <a:fillRect b="-16667"/>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1E8BA574-0614-2242-9A6C-44EA7D89FF7D}"/>
                </a:ext>
              </a:extLst>
            </p:cNvPr>
            <p:cNvSpPr>
              <a:spLocks noChangeAspect="1"/>
            </p:cNvSpPr>
            <p:nvPr/>
          </p:nvSpPr>
          <p:spPr bwMode="auto">
            <a:xfrm>
              <a:off x="9947654" y="11293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A1DC4FFB-A8F3-D944-A3DE-1CCE7E6D99A5}"/>
                    </a:ext>
                  </a:extLst>
                </p:cNvPr>
                <p:cNvSpPr txBox="1"/>
                <p:nvPr/>
              </p:nvSpPr>
              <p:spPr>
                <a:xfrm>
                  <a:off x="10026543" y="193168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85" name="TextBox 284">
                  <a:extLst>
                    <a:ext uri="{FF2B5EF4-FFF2-40B4-BE49-F238E27FC236}">
                      <a16:creationId xmlns:a16="http://schemas.microsoft.com/office/drawing/2014/main" id="{A1DC4FFB-A8F3-D944-A3DE-1CCE7E6D99A5}"/>
                    </a:ext>
                  </a:extLst>
                </p:cNvPr>
                <p:cNvSpPr txBox="1">
                  <a:spLocks noRot="1" noChangeAspect="1" noMove="1" noResize="1" noEditPoints="1" noAdjustHandles="1" noChangeArrowheads="1" noChangeShapeType="1" noTextEdit="1"/>
                </p:cNvSpPr>
                <p:nvPr/>
              </p:nvSpPr>
              <p:spPr>
                <a:xfrm>
                  <a:off x="10026543" y="1931685"/>
                  <a:ext cx="560558" cy="300871"/>
                </a:xfrm>
                <a:prstGeom prst="rect">
                  <a:avLst/>
                </a:prstGeom>
                <a:blipFill>
                  <a:blip r:embed="rId12"/>
                  <a:stretch>
                    <a:fillRect b="-20833"/>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266788" y="1613443"/>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275565" y="2190396"/>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369189" y="19351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369189" y="1935121"/>
                  <a:ext cx="560558" cy="369332"/>
                </a:xfrm>
                <a:prstGeom prst="rect">
                  <a:avLst/>
                </a:prstGeom>
                <a:blipFill>
                  <a:blip r:embed="rId13"/>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729126C6-20C5-2B4C-94F3-FC3D4C323042}"/>
                </a:ext>
              </a:extLst>
            </p:cNvPr>
            <p:cNvCxnSpPr/>
            <p:nvPr/>
          </p:nvCxnSpPr>
          <p:spPr>
            <a:xfrm>
              <a:off x="10015027" y="695696"/>
              <a:ext cx="623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68C0442-55A7-CC4F-8BF0-4DD4C0ABDEA9}"/>
                </a:ext>
              </a:extLst>
            </p:cNvPr>
            <p:cNvCxnSpPr>
              <a:cxnSpLocks/>
            </p:cNvCxnSpPr>
            <p:nvPr/>
          </p:nvCxnSpPr>
          <p:spPr>
            <a:xfrm flipV="1">
              <a:off x="10014426" y="702172"/>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4EAE188-72B2-7C46-8647-29AC5DAE0562}"/>
              </a:ext>
            </a:extLst>
          </p:cNvPr>
          <p:cNvGrpSpPr/>
          <p:nvPr/>
        </p:nvGrpSpPr>
        <p:grpSpPr>
          <a:xfrm>
            <a:off x="9306390" y="3566741"/>
            <a:ext cx="2680280" cy="2896798"/>
            <a:chOff x="9306390" y="3566741"/>
            <a:chExt cx="2680280" cy="2896798"/>
          </a:xfrm>
        </p:grpSpPr>
        <p:sp>
          <p:nvSpPr>
            <p:cNvPr id="155" name="TextBox 154">
              <a:extLst>
                <a:ext uri="{FF2B5EF4-FFF2-40B4-BE49-F238E27FC236}">
                  <a16:creationId xmlns:a16="http://schemas.microsoft.com/office/drawing/2014/main" id="{28A691DA-9863-8E49-ADAB-B44F6E13B835}"/>
                </a:ext>
              </a:extLst>
            </p:cNvPr>
            <p:cNvSpPr txBox="1"/>
            <p:nvPr/>
          </p:nvSpPr>
          <p:spPr>
            <a:xfrm>
              <a:off x="9636747" y="3566741"/>
              <a:ext cx="1709337" cy="300871"/>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9618440" y="4841073"/>
              <a:ext cx="248301" cy="673731"/>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10036145" y="4677000"/>
              <a:ext cx="673731" cy="993205"/>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10007275" y="5749680"/>
              <a:ext cx="134746" cy="248301"/>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10009763" y="5115865"/>
              <a:ext cx="134746" cy="124151"/>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10912973" y="4955452"/>
              <a:ext cx="248301" cy="673731"/>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10642505" y="407323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10007272" y="518172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9374531" y="5117283"/>
              <a:ext cx="134746" cy="124151"/>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11318724" y="5231502"/>
              <a:ext cx="134746" cy="124151"/>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10642501" y="5616251"/>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10651278" y="6215238"/>
              <a:ext cx="134746" cy="248301"/>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10860786" y="48516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10860786" y="4851686"/>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9476840" y="523785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9476840" y="523785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9651370" y="4621462"/>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9651370" y="4621462"/>
                  <a:ext cx="560558" cy="300871"/>
                </a:xfrm>
                <a:prstGeom prst="rect">
                  <a:avLst/>
                </a:prstGeom>
                <a:blipFill>
                  <a:blip r:embed="rId1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10744905" y="5816739"/>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10744905" y="5816739"/>
                  <a:ext cx="560558"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10754829" y="4193962"/>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10754829" y="4193962"/>
                  <a:ext cx="560558" cy="300871"/>
                </a:xfrm>
                <a:prstGeom prst="rect">
                  <a:avLst/>
                </a:prstGeom>
                <a:blipFill>
                  <a:blip r:embed="rId18"/>
                  <a:stretch>
                    <a:fillRect b="-20833"/>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10653518" y="4010649"/>
              <a:ext cx="134746" cy="124151"/>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9306390" y="4825018"/>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9306390" y="4825018"/>
                  <a:ext cx="560558" cy="300871"/>
                </a:xfrm>
                <a:prstGeom prst="rect">
                  <a:avLst/>
                </a:prstGeom>
                <a:blipFill>
                  <a:blip r:embed="rId19"/>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11178279" y="490497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11178279" y="4904975"/>
                  <a:ext cx="560558" cy="300871"/>
                </a:xfrm>
                <a:prstGeom prst="rect">
                  <a:avLst/>
                </a:prstGeom>
                <a:blipFill>
                  <a:blip r:embed="rId2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10786024" y="3910491"/>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10786024" y="3910491"/>
                  <a:ext cx="560558" cy="300871"/>
                </a:xfrm>
                <a:prstGeom prst="rect">
                  <a:avLst/>
                </a:prstGeom>
                <a:blipFill>
                  <a:blip r:embed="rId21"/>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10004577" y="456841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10083466" y="5370789"/>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10083466" y="5370789"/>
                  <a:ext cx="560558" cy="300871"/>
                </a:xfrm>
                <a:prstGeom prst="rect">
                  <a:avLst/>
                </a:prstGeom>
                <a:blipFill>
                  <a:blip r:embed="rId22"/>
                  <a:stretch>
                    <a:fillRect b="-20000"/>
                  </a:stretch>
                </a:blipFill>
              </p:spPr>
              <p:txBody>
                <a:bodyPr/>
                <a:lstStyle/>
                <a:p>
                  <a:r>
                    <a:rPr lang="en-US">
                      <a:noFill/>
                    </a:rPr>
                    <a:t> </a:t>
                  </a:r>
                </a:p>
              </p:txBody>
            </p:sp>
          </mc:Fallback>
        </mc:AlternateContent>
        <p:sp>
          <p:nvSpPr>
            <p:cNvPr id="118" name="Freeform 12">
              <a:extLst>
                <a:ext uri="{FF2B5EF4-FFF2-40B4-BE49-F238E27FC236}">
                  <a16:creationId xmlns:a16="http://schemas.microsoft.com/office/drawing/2014/main" id="{57274C64-24E9-3A47-8E6A-A2F7ECE40CDC}"/>
                </a:ext>
              </a:extLst>
            </p:cNvPr>
            <p:cNvSpPr>
              <a:spLocks noChangeAspect="1"/>
            </p:cNvSpPr>
            <p:nvPr/>
          </p:nvSpPr>
          <p:spPr bwMode="auto">
            <a:xfrm>
              <a:off x="11323711" y="5294921"/>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20">
              <a:extLst>
                <a:ext uri="{FF2B5EF4-FFF2-40B4-BE49-F238E27FC236}">
                  <a16:creationId xmlns:a16="http://schemas.microsoft.com/office/drawing/2014/main" id="{00EC3FE3-D36B-7848-94C0-80A0FF8A16C7}"/>
                </a:ext>
              </a:extLst>
            </p:cNvPr>
            <p:cNvGrpSpPr>
              <a:grpSpLocks/>
            </p:cNvGrpSpPr>
            <p:nvPr/>
          </p:nvGrpSpPr>
          <p:grpSpPr bwMode="auto">
            <a:xfrm>
              <a:off x="11332488" y="5871874"/>
              <a:ext cx="134746" cy="248301"/>
              <a:chOff x="3264" y="3072"/>
              <a:chExt cx="96" cy="192"/>
            </a:xfrm>
          </p:grpSpPr>
          <p:sp>
            <p:nvSpPr>
              <p:cNvPr id="120" name="Line 17">
                <a:extLst>
                  <a:ext uri="{FF2B5EF4-FFF2-40B4-BE49-F238E27FC236}">
                    <a16:creationId xmlns:a16="http://schemas.microsoft.com/office/drawing/2014/main" id="{20468F79-A526-1B41-9DD3-C786457832F0}"/>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1" name="Freeform 18">
                <a:extLst>
                  <a:ext uri="{FF2B5EF4-FFF2-40B4-BE49-F238E27FC236}">
                    <a16:creationId xmlns:a16="http://schemas.microsoft.com/office/drawing/2014/main" id="{030C08D6-23DA-294F-B947-E780BAB2F1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5ADC98DD-F80F-6546-8AC6-4F824CA22A3D}"/>
                    </a:ext>
                  </a:extLst>
                </p:cNvPr>
                <p:cNvSpPr txBox="1"/>
                <p:nvPr/>
              </p:nvSpPr>
              <p:spPr>
                <a:xfrm>
                  <a:off x="11426112" y="537422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122" name="TextBox 121">
                  <a:extLst>
                    <a:ext uri="{FF2B5EF4-FFF2-40B4-BE49-F238E27FC236}">
                      <a16:creationId xmlns:a16="http://schemas.microsoft.com/office/drawing/2014/main" id="{5ADC98DD-F80F-6546-8AC6-4F824CA22A3D}"/>
                    </a:ext>
                  </a:extLst>
                </p:cNvPr>
                <p:cNvSpPr txBox="1">
                  <a:spLocks noRot="1" noChangeAspect="1" noMove="1" noResize="1" noEditPoints="1" noAdjustHandles="1" noChangeArrowheads="1" noChangeShapeType="1" noTextEdit="1"/>
                </p:cNvSpPr>
                <p:nvPr/>
              </p:nvSpPr>
              <p:spPr>
                <a:xfrm>
                  <a:off x="11426112" y="5374225"/>
                  <a:ext cx="560558" cy="369332"/>
                </a:xfrm>
                <a:prstGeom prst="rect">
                  <a:avLst/>
                </a:prstGeom>
                <a:blipFill>
                  <a:blip r:embed="rId23"/>
                  <a:stretch>
                    <a:fillRect/>
                  </a:stretch>
                </a:blipFill>
              </p:spPr>
              <p:txBody>
                <a:bodyPr/>
                <a:lstStyle/>
                <a:p>
                  <a:r>
                    <a:rPr lang="en-US">
                      <a:noFill/>
                    </a:rPr>
                    <a:t> </a:t>
                  </a:r>
                </a:p>
              </p:txBody>
            </p:sp>
          </mc:Fallback>
        </mc:AlternateContent>
        <p:cxnSp>
          <p:nvCxnSpPr>
            <p:cNvPr id="292" name="Straight Connector 291">
              <a:extLst>
                <a:ext uri="{FF2B5EF4-FFF2-40B4-BE49-F238E27FC236}">
                  <a16:creationId xmlns:a16="http://schemas.microsoft.com/office/drawing/2014/main" id="{5489B0AB-8E12-B849-9AD2-7EFA35DFDCCD}"/>
                </a:ext>
              </a:extLst>
            </p:cNvPr>
            <p:cNvCxnSpPr/>
            <p:nvPr/>
          </p:nvCxnSpPr>
          <p:spPr>
            <a:xfrm>
              <a:off x="10078527" y="4137396"/>
              <a:ext cx="623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BF70FDC7-8DEB-2F48-85A1-FF1CCFA2FF8D}"/>
                </a:ext>
              </a:extLst>
            </p:cNvPr>
            <p:cNvCxnSpPr>
              <a:cxnSpLocks/>
            </p:cNvCxnSpPr>
            <p:nvPr/>
          </p:nvCxnSpPr>
          <p:spPr>
            <a:xfrm flipV="1">
              <a:off x="10077926" y="4143872"/>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2092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264" y="1285013"/>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185530" y="1111184"/>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185530" y="1111184"/>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8679</TotalTime>
  <Words>8280</Words>
  <Application>Microsoft Macintosh PowerPoint</Application>
  <PresentationFormat>Widescreen</PresentationFormat>
  <Paragraphs>1913</Paragraphs>
  <Slides>102</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PowerPoint Presentation</vt:lpstr>
      <vt:lpstr>Some filter transfer functions</vt:lpstr>
      <vt:lpstr>Feedback networks</vt:lpstr>
      <vt:lpstr>PowerPoint Presentation</vt:lpstr>
      <vt:lpstr>More Oscillators</vt:lpstr>
      <vt:lpstr>More Oscillators</vt:lpstr>
      <vt:lpstr>RF Amp</vt:lpstr>
      <vt:lpstr>PLL</vt:lpstr>
      <vt:lpstr>PLL FM detector</vt:lpstr>
      <vt:lpstr>PowerPoint Presentation</vt:lpstr>
      <vt:lpstr>PowerPoint Presentation</vt:lpstr>
      <vt:lpstr>Another antenna model</vt:lpstr>
      <vt:lpstr>PowerPoint Presentation</vt:lpstr>
      <vt:lpstr>Morse</vt:lpstr>
      <vt:lpstr>Component data</vt:lpstr>
      <vt:lpstr>Color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1129</cp:revision>
  <dcterms:created xsi:type="dcterms:W3CDTF">2021-07-06T18:24:07Z</dcterms:created>
  <dcterms:modified xsi:type="dcterms:W3CDTF">2022-02-03T18:55:30Z</dcterms:modified>
</cp:coreProperties>
</file>